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9505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4" name="Text 2"/>
          <p:cNvSpPr/>
          <p:nvPr/>
        </p:nvSpPr>
        <p:spPr>
          <a:xfrm>
            <a:off x="320040" y="914400"/>
            <a:ext cx="3931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kern="0" spc="3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VR CARDBOARD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20040" y="1645920"/>
            <a:ext cx="3931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kern="0" spc="200" dirty="0">
                <a:solidFill>
                  <a:srgbClr val="CC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BRANDING</a:t>
            </a:r>
            <a:endParaRPr lang="en-US" sz="2000" dirty="0"/>
          </a:p>
          <a:p>
            <a:pPr marL="0" indent="0">
              <a:buNone/>
            </a:pPr>
            <a:r>
              <a:rPr lang="en-US" sz="2000" kern="0" spc="200" dirty="0">
                <a:solidFill>
                  <a:srgbClr val="CC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SOLUTIONS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20040" y="2697480"/>
            <a:ext cx="137160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7" name="Text 5"/>
          <p:cNvSpPr/>
          <p:nvPr/>
        </p:nvSpPr>
        <p:spPr>
          <a:xfrm>
            <a:off x="320040" y="283464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Ihr Produkt. Ihre Marke. Unvergessliches Erlebnis.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20040" y="4709160"/>
            <a:ext cx="3931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300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Printed · Branded · Delivered</a:t>
            </a:r>
            <a:endParaRPr lang="en-US" sz="10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440" y="1594387"/>
            <a:ext cx="4343400" cy="195472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0DE493A-C2BB-2CC3-C1C9-18D9C54F4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2527" y="2560320"/>
            <a:ext cx="195436" cy="19484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4716B8D-0938-63EF-A6A9-8536A6888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3721" y="2541183"/>
            <a:ext cx="309736" cy="21398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D1DC453-3B5C-D310-ECAA-A09CA55E26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5666" y="3104793"/>
            <a:ext cx="268042" cy="26804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4E38EC10-403F-A4EF-A62C-029303B2AD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512527" y="1943333"/>
            <a:ext cx="365760" cy="26804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0D0D0D"/>
          </a:solidFill>
          <a:ln w="12700">
            <a:solidFill>
              <a:srgbClr val="0D0D0D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5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PRODUKTKATALOG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28600" y="713232"/>
            <a:ext cx="27889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de-AT"/>
          </a:p>
        </p:txBody>
      </p:sp>
      <p:sp>
        <p:nvSpPr>
          <p:cNvPr id="5" name="Shape 3"/>
          <p:cNvSpPr/>
          <p:nvPr/>
        </p:nvSpPr>
        <p:spPr>
          <a:xfrm>
            <a:off x="228600" y="713232"/>
            <a:ext cx="2788920" cy="64008"/>
          </a:xfrm>
          <a:prstGeom prst="rect">
            <a:avLst/>
          </a:prstGeom>
          <a:solidFill>
            <a:srgbClr val="4A7A35"/>
          </a:solidFill>
          <a:ln w="12700">
            <a:solidFill>
              <a:srgbClr val="4A7A35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4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Wildlife &amp; Nature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23444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Naturfoto-Druck auf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Premium-Karton.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für NGOs &amp; Kampagnen.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93192" y="2304288"/>
            <a:ext cx="91440" cy="91440"/>
          </a:xfrm>
          <a:prstGeom prst="ellipse">
            <a:avLst/>
          </a:prstGeom>
          <a:solidFill>
            <a:srgbClr val="4A7A35"/>
          </a:solidFill>
          <a:ln w="12700">
            <a:solidFill>
              <a:srgbClr val="4A7A35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9" name="Text 7"/>
          <p:cNvSpPr/>
          <p:nvPr/>
        </p:nvSpPr>
        <p:spPr>
          <a:xfrm>
            <a:off x="548640" y="22402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recyclebar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93192" y="2670048"/>
            <a:ext cx="91440" cy="91440"/>
          </a:xfrm>
          <a:prstGeom prst="ellipse">
            <a:avLst/>
          </a:prstGeom>
          <a:solidFill>
            <a:srgbClr val="4A7A35"/>
          </a:solidFill>
          <a:ln w="12700">
            <a:solidFill>
              <a:srgbClr val="4A7A35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1" name="Text 9"/>
          <p:cNvSpPr/>
          <p:nvPr/>
        </p:nvSpPr>
        <p:spPr>
          <a:xfrm>
            <a:off x="548640" y="26060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 50 Stück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93192" y="3035808"/>
            <a:ext cx="91440" cy="91440"/>
          </a:xfrm>
          <a:prstGeom prst="ellipse">
            <a:avLst/>
          </a:prstGeom>
          <a:solidFill>
            <a:srgbClr val="4A7A35"/>
          </a:solidFill>
          <a:ln w="12700">
            <a:solidFill>
              <a:srgbClr val="4A7A35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3" name="Text 11"/>
          <p:cNvSpPr/>
          <p:nvPr/>
        </p:nvSpPr>
        <p:spPr>
          <a:xfrm>
            <a:off x="548640" y="29718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Werktage Lieferung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46120" y="713232"/>
            <a:ext cx="27889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de-AT"/>
          </a:p>
        </p:txBody>
      </p:sp>
      <p:sp>
        <p:nvSpPr>
          <p:cNvPr id="15" name="Shape 13"/>
          <p:cNvSpPr/>
          <p:nvPr/>
        </p:nvSpPr>
        <p:spPr>
          <a:xfrm>
            <a:off x="3246120" y="713232"/>
            <a:ext cx="2788920" cy="64008"/>
          </a:xfrm>
          <a:prstGeom prst="rect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6" name="Text 14"/>
          <p:cNvSpPr/>
          <p:nvPr/>
        </p:nvSpPr>
        <p:spPr>
          <a:xfrm>
            <a:off x="3383280" y="8229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B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Promotion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383280" y="123444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Vollflächendruck in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Individualfarben.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für Promotions &amp; Events.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410712" y="2304288"/>
            <a:ext cx="91440" cy="91440"/>
          </a:xfrm>
          <a:prstGeom prst="ellipse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9" name="Text 17"/>
          <p:cNvSpPr/>
          <p:nvPr/>
        </p:nvSpPr>
        <p:spPr>
          <a:xfrm>
            <a:off x="3566160" y="22402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recyclebar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410712" y="2670048"/>
            <a:ext cx="91440" cy="91440"/>
          </a:xfrm>
          <a:prstGeom prst="ellipse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21" name="Text 19"/>
          <p:cNvSpPr/>
          <p:nvPr/>
        </p:nvSpPr>
        <p:spPr>
          <a:xfrm>
            <a:off x="3566160" y="26060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 50 Stück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410712" y="3035808"/>
            <a:ext cx="91440" cy="91440"/>
          </a:xfrm>
          <a:prstGeom prst="ellipse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23" name="Text 21"/>
          <p:cNvSpPr/>
          <p:nvPr/>
        </p:nvSpPr>
        <p:spPr>
          <a:xfrm>
            <a:off x="3566160" y="29718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Werktage Lieferung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263640" y="713232"/>
            <a:ext cx="2788920" cy="3291840"/>
          </a:xfrm>
          <a:prstGeom prst="rect">
            <a:avLst/>
          </a:prstGeom>
          <a:solidFill>
            <a:srgbClr val="FFFFFF"/>
          </a:solidFill>
          <a:ln w="12700">
            <a:solidFill>
              <a:srgbClr val="DDDDDD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de-AT"/>
          </a:p>
        </p:txBody>
      </p:sp>
      <p:sp>
        <p:nvSpPr>
          <p:cNvPr id="25" name="Shape 23"/>
          <p:cNvSpPr/>
          <p:nvPr/>
        </p:nvSpPr>
        <p:spPr>
          <a:xfrm>
            <a:off x="6263640" y="713232"/>
            <a:ext cx="2788920" cy="64008"/>
          </a:xfrm>
          <a:prstGeom prst="rect">
            <a:avLst/>
          </a:prstGeom>
          <a:solidFill>
            <a:srgbClr val="1A4A8A"/>
          </a:solidFill>
          <a:ln w="12700">
            <a:solidFill>
              <a:srgbClr val="1A4A8A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26" name="Text 24"/>
          <p:cNvSpPr/>
          <p:nvPr/>
        </p:nvSpPr>
        <p:spPr>
          <a:xfrm>
            <a:off x="6400800" y="822960"/>
            <a:ext cx="2514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3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Edition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400800" y="1234440"/>
            <a:ext cx="2514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Hochglanz-Veredelung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 Folie &amp; Prägung.</a:t>
            </a:r>
            <a:endParaRPr lang="en-US" sz="11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für Lifestyle-Kampagnen.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6428232" y="2304288"/>
            <a:ext cx="91440" cy="91440"/>
          </a:xfrm>
          <a:prstGeom prst="ellipse">
            <a:avLst/>
          </a:prstGeom>
          <a:solidFill>
            <a:srgbClr val="1A4A8A"/>
          </a:solidFill>
          <a:ln w="12700">
            <a:solidFill>
              <a:srgbClr val="1A4A8A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29" name="Text 27"/>
          <p:cNvSpPr/>
          <p:nvPr/>
        </p:nvSpPr>
        <p:spPr>
          <a:xfrm>
            <a:off x="6583680" y="22402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recyclebar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428232" y="2670048"/>
            <a:ext cx="91440" cy="91440"/>
          </a:xfrm>
          <a:prstGeom prst="ellipse">
            <a:avLst/>
          </a:prstGeom>
          <a:solidFill>
            <a:srgbClr val="1A4A8A"/>
          </a:solidFill>
          <a:ln w="12700">
            <a:solidFill>
              <a:srgbClr val="1A4A8A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31" name="Text 29"/>
          <p:cNvSpPr/>
          <p:nvPr/>
        </p:nvSpPr>
        <p:spPr>
          <a:xfrm>
            <a:off x="6583680" y="26060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 50 Stück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428232" y="3035808"/>
            <a:ext cx="91440" cy="91440"/>
          </a:xfrm>
          <a:prstGeom prst="ellipse">
            <a:avLst/>
          </a:prstGeom>
          <a:solidFill>
            <a:srgbClr val="1A4A8A"/>
          </a:solidFill>
          <a:ln w="12700">
            <a:solidFill>
              <a:srgbClr val="1A4A8A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33" name="Text 31"/>
          <p:cNvSpPr/>
          <p:nvPr/>
        </p:nvSpPr>
        <p:spPr>
          <a:xfrm>
            <a:off x="6583680" y="29718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Werktage Lieferung</a:t>
            </a:r>
            <a:endParaRPr lang="en-US" sz="1100" dirty="0"/>
          </a:p>
        </p:txBody>
      </p:sp>
      <p:pic>
        <p:nvPicPr>
          <p:cNvPr id="3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6897" y="4114800"/>
            <a:ext cx="1930207" cy="8686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06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4572000" y="1025196"/>
            <a:ext cx="4206240" cy="30702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5760" y="3200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600" dirty="0">
                <a:solidFill>
                  <a:srgbClr val="D4AF3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SPOTLIGHT</a:t>
            </a:r>
            <a:endParaRPr lang="en-US" sz="1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443" y="621792"/>
            <a:ext cx="2519355" cy="192024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65760" y="2606040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 Premium-VR-Erlebnis</a:t>
            </a:r>
            <a:endParaRPr lang="en-US" sz="16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der Hand Ihrer Kunden.</a:t>
            </a:r>
            <a:endParaRPr lang="en-US" sz="1600" dirty="0"/>
          </a:p>
        </p:txBody>
      </p:sp>
      <p:sp>
        <p:nvSpPr>
          <p:cNvPr id="6" name="Shape 2"/>
          <p:cNvSpPr/>
          <p:nvPr/>
        </p:nvSpPr>
        <p:spPr>
          <a:xfrm>
            <a:off x="365760" y="3520440"/>
            <a:ext cx="36576" cy="274320"/>
          </a:xfrm>
          <a:prstGeom prst="rect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7" name="Text 3"/>
          <p:cNvSpPr/>
          <p:nvPr/>
        </p:nvSpPr>
        <p:spPr>
          <a:xfrm>
            <a:off x="502920" y="3520440"/>
            <a:ext cx="3566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360° Branded Surface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502920" y="3694176"/>
            <a:ext cx="3566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Vollflächendruck auf 6 Seiten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365760" y="3913632"/>
            <a:ext cx="36576" cy="274320"/>
          </a:xfrm>
          <a:prstGeom prst="rect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0" name="Text 6"/>
          <p:cNvSpPr/>
          <p:nvPr/>
        </p:nvSpPr>
        <p:spPr>
          <a:xfrm>
            <a:off x="502920" y="3913632"/>
            <a:ext cx="3566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Premium Linsen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502920" y="4087368"/>
            <a:ext cx="3566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Hochwertige asphärische Optik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365760" y="4306824"/>
            <a:ext cx="36576" cy="274320"/>
          </a:xfrm>
          <a:prstGeom prst="rect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3" name="Text 9"/>
          <p:cNvSpPr/>
          <p:nvPr/>
        </p:nvSpPr>
        <p:spPr>
          <a:xfrm>
            <a:off x="502920" y="4306824"/>
            <a:ext cx="3566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NFC + QR Ready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502920" y="4480560"/>
            <a:ext cx="3566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Direkter Zugang zum VR-Content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365760" y="4700016"/>
            <a:ext cx="36576" cy="274320"/>
          </a:xfrm>
          <a:prstGeom prst="rect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6" name="Text 12"/>
          <p:cNvSpPr/>
          <p:nvPr/>
        </p:nvSpPr>
        <p:spPr>
          <a:xfrm>
            <a:off x="502920" y="4700016"/>
            <a:ext cx="35661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White-Label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502920" y="4873752"/>
            <a:ext cx="35661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Komplett anpassbares Design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1A1A2E"/>
          </a:solidFill>
          <a:ln w="12700">
            <a:solidFill>
              <a:srgbClr val="1A1A2E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5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ANWENDUNGSFÄLLE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274320" y="777240"/>
            <a:ext cx="4114800" cy="1828800"/>
          </a:xfrm>
          <a:prstGeom prst="rect">
            <a:avLst/>
          </a:prstGeom>
          <a:solidFill>
            <a:srgbClr val="FEF3C7"/>
          </a:solidFill>
          <a:ln w="12700">
            <a:solidFill>
              <a:srgbClr val="FEF3C7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5" name="Shape 3"/>
          <p:cNvSpPr/>
          <p:nvPr/>
        </p:nvSpPr>
        <p:spPr>
          <a:xfrm>
            <a:off x="274320" y="777240"/>
            <a:ext cx="4114800" cy="54864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6" name="Text 4"/>
          <p:cNvSpPr/>
          <p:nvPr/>
        </p:nvSpPr>
        <p:spPr>
          <a:xfrm>
            <a:off x="457200" y="88696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&amp; Promotions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234440"/>
            <a:ext cx="37490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Branded VR-Brillen als Beilage zu Produkten oder Messen. Hohe Aufmerksamkeit, langer Behalteeffekt.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777240"/>
            <a:ext cx="4114800" cy="1828800"/>
          </a:xfrm>
          <a:prstGeom prst="rect">
            <a:avLst/>
          </a:prstGeom>
          <a:solidFill>
            <a:srgbClr val="EDE9FE"/>
          </a:solidFill>
          <a:ln w="12700">
            <a:solidFill>
              <a:srgbClr val="EDE9FE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9" name="Shape 7"/>
          <p:cNvSpPr/>
          <p:nvPr/>
        </p:nvSpPr>
        <p:spPr>
          <a:xfrm>
            <a:off x="4754880" y="777240"/>
            <a:ext cx="4114800" cy="54864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0" name="Text 8"/>
          <p:cNvSpPr/>
          <p:nvPr/>
        </p:nvSpPr>
        <p:spPr>
          <a:xfrm>
            <a:off x="4937760" y="88696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 &amp; Messen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937760" y="1234440"/>
            <a:ext cx="37490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Individuelle Giveaways für Konferenzen, Messen und Produktlaunches. Jeder Besucher nimmt Ihre Marke mit.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74320" y="2834640"/>
            <a:ext cx="4114800" cy="1828800"/>
          </a:xfrm>
          <a:prstGeom prst="rect">
            <a:avLst/>
          </a:prstGeom>
          <a:solidFill>
            <a:srgbClr val="DCFCE7"/>
          </a:solidFill>
          <a:ln w="12700">
            <a:solidFill>
              <a:srgbClr val="DCFCE7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3" name="Shape 11"/>
          <p:cNvSpPr/>
          <p:nvPr/>
        </p:nvSpPr>
        <p:spPr>
          <a:xfrm>
            <a:off x="274320" y="2834640"/>
            <a:ext cx="4114800" cy="54864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4" name="Text 12"/>
          <p:cNvSpPr/>
          <p:nvPr/>
        </p:nvSpPr>
        <p:spPr>
          <a:xfrm>
            <a:off x="457200" y="294436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Bildung &amp; Museen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3291840"/>
            <a:ext cx="37490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Interaktive Lernerlebnisse für Schulen, Museen und Ausstellungen. Inhalte über QR-Code aktivierbar.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54880" y="2834640"/>
            <a:ext cx="4114800" cy="1828800"/>
          </a:xfrm>
          <a:prstGeom prst="rect">
            <a:avLst/>
          </a:prstGeom>
          <a:solidFill>
            <a:srgbClr val="FEE2E2"/>
          </a:solidFill>
          <a:ln w="12700">
            <a:solidFill>
              <a:srgbClr val="FEE2E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7" name="Shape 15"/>
          <p:cNvSpPr/>
          <p:nvPr/>
        </p:nvSpPr>
        <p:spPr>
          <a:xfrm>
            <a:off x="4754880" y="2834640"/>
            <a:ext cx="4114800" cy="54864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8" name="Text 16"/>
          <p:cNvSpPr/>
          <p:nvPr/>
        </p:nvSpPr>
        <p:spPr>
          <a:xfrm>
            <a:off x="4937760" y="2944368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FMCG &amp; Packaging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937760" y="3291840"/>
            <a:ext cx="374904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Co-Branding-Lösungen für Lebensmittel &amp; Getränke. Als Verpackungs-Beilage oder Sonderpack-Edition.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66928"/>
          </a:xfrm>
          <a:prstGeom prst="rect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3" name="Text 1"/>
          <p:cNvSpPr/>
          <p:nvPr/>
        </p:nvSpPr>
        <p:spPr>
          <a:xfrm>
            <a:off x="365760" y="73152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kern="0" spc="5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SO EINFACH GEHT'S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1005840" y="749808"/>
            <a:ext cx="960120" cy="960120"/>
          </a:xfrm>
          <a:prstGeom prst="ellipse">
            <a:avLst/>
          </a:prstGeom>
          <a:solidFill>
            <a:srgbClr val="CC2222"/>
          </a:solidFill>
          <a:ln w="12700">
            <a:solidFill>
              <a:srgbClr val="CC2222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5" name="Text 3"/>
          <p:cNvSpPr/>
          <p:nvPr/>
        </p:nvSpPr>
        <p:spPr>
          <a:xfrm>
            <a:off x="1005840" y="749808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2103120" y="1225296"/>
            <a:ext cx="411480" cy="0"/>
          </a:xfrm>
          <a:prstGeom prst="line">
            <a:avLst/>
          </a:prstGeom>
          <a:noFill/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7" name="Text 5"/>
          <p:cNvSpPr/>
          <p:nvPr/>
        </p:nvSpPr>
        <p:spPr>
          <a:xfrm>
            <a:off x="530352" y="184708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einreichen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30352" y="2212848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Ihr Logo &amp; Artwork</a:t>
            </a:r>
            <a:endParaRPr lang="en-US" sz="10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 PDF / AI / EPS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108960" y="749808"/>
            <a:ext cx="960120" cy="960120"/>
          </a:xfrm>
          <a:prstGeom prst="ellipse">
            <a:avLst/>
          </a:prstGeom>
          <a:solidFill>
            <a:srgbClr val="222222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0" name="Text 8"/>
          <p:cNvSpPr/>
          <p:nvPr/>
        </p:nvSpPr>
        <p:spPr>
          <a:xfrm>
            <a:off x="3108960" y="749808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4206240" y="1225296"/>
            <a:ext cx="411480" cy="0"/>
          </a:xfrm>
          <a:prstGeom prst="line">
            <a:avLst/>
          </a:prstGeom>
          <a:noFill/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2" name="Text 10"/>
          <p:cNvSpPr/>
          <p:nvPr/>
        </p:nvSpPr>
        <p:spPr>
          <a:xfrm>
            <a:off x="2633472" y="184708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Druckfreigabe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633472" y="2212848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Digitaler Proof</a:t>
            </a:r>
            <a:endParaRPr lang="en-US" sz="10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innerhalb 24 Std.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212080" y="749808"/>
            <a:ext cx="960120" cy="960120"/>
          </a:xfrm>
          <a:prstGeom prst="ellipse">
            <a:avLst/>
          </a:prstGeom>
          <a:solidFill>
            <a:srgbClr val="222222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5" name="Text 13"/>
          <p:cNvSpPr/>
          <p:nvPr/>
        </p:nvSpPr>
        <p:spPr>
          <a:xfrm>
            <a:off x="5212080" y="749808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6309360" y="1225296"/>
            <a:ext cx="411480" cy="0"/>
          </a:xfrm>
          <a:prstGeom prst="line">
            <a:avLst/>
          </a:prstGeom>
          <a:noFill/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17" name="Text 15"/>
          <p:cNvSpPr/>
          <p:nvPr/>
        </p:nvSpPr>
        <p:spPr>
          <a:xfrm>
            <a:off x="4736592" y="184708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Produktion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36592" y="2212848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Druck &amp; Stanzen</a:t>
            </a:r>
            <a:endParaRPr lang="en-US" sz="10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7–30 Werktage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315200" y="749808"/>
            <a:ext cx="960120" cy="960120"/>
          </a:xfrm>
          <a:prstGeom prst="ellipse">
            <a:avLst/>
          </a:prstGeom>
          <a:solidFill>
            <a:srgbClr val="222222"/>
          </a:solidFill>
          <a:ln w="12700">
            <a:solidFill>
              <a:srgbClr val="444444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20" name="Text 18"/>
          <p:cNvSpPr/>
          <p:nvPr/>
        </p:nvSpPr>
        <p:spPr>
          <a:xfrm>
            <a:off x="7315200" y="749808"/>
            <a:ext cx="9601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6839712" y="184708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Lieferung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839712" y="2212848"/>
            <a:ext cx="18745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Versand weltweit</a:t>
            </a:r>
            <a:endParaRPr lang="en-US" sz="10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0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auf Wunsch ab Lager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731520" y="3035808"/>
            <a:ext cx="7680960" cy="1828800"/>
          </a:xfrm>
          <a:prstGeom prst="rect">
            <a:avLst/>
          </a:prstGeom>
          <a:solidFill>
            <a:srgbClr val="111111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24" name="Shape 22"/>
          <p:cNvSpPr/>
          <p:nvPr/>
        </p:nvSpPr>
        <p:spPr>
          <a:xfrm>
            <a:off x="731520" y="3035808"/>
            <a:ext cx="7680960" cy="54864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  <p:txBody>
          <a:bodyPr/>
          <a:lstStyle/>
          <a:p>
            <a:endParaRPr lang="de-AT"/>
          </a:p>
        </p:txBody>
      </p:sp>
      <p:sp>
        <p:nvSpPr>
          <p:cNvPr id="25" name="Text 23"/>
          <p:cNvSpPr/>
          <p:nvPr/>
        </p:nvSpPr>
        <p:spPr>
          <a:xfrm>
            <a:off x="1005840" y="3182112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Jetzt Angebot anfragen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1005840" y="370332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Mindestmenge: 50 Stück  ·  Lieferzeit: 10–30 Werktage  ·  </a:t>
            </a:r>
            <a:endParaRPr lang="en-US" sz="1100" dirty="0"/>
          </a:p>
        </p:txBody>
      </p:sp>
      <p:sp>
        <p:nvSpPr>
          <p:cNvPr id="28" name="Text 25"/>
          <p:cNvSpPr/>
          <p:nvPr/>
        </p:nvSpPr>
        <p:spPr>
          <a:xfrm>
            <a:off x="7040880" y="4407408"/>
            <a:ext cx="1371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für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9AA0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Muster-Kit</a:t>
            </a:r>
            <a:endParaRPr lang="en-US" sz="900" dirty="0"/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3FDD4E3A-93E2-859C-A941-29C7092CE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139" y="3319272"/>
            <a:ext cx="972021" cy="9690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Bildschirmpräsentation (16:9)</PresentationFormat>
  <Paragraphs>73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Arial Black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 Cardboard – Custom Branding Solutions</dc:title>
  <dc:subject>PptxGenJS Presentation</dc:subject>
  <dc:creator>PptxGenJS</dc:creator>
  <cp:lastModifiedBy>Anita Eisele</cp:lastModifiedBy>
  <cp:revision>3</cp:revision>
  <dcterms:created xsi:type="dcterms:W3CDTF">2026-05-23T08:59:46Z</dcterms:created>
  <dcterms:modified xsi:type="dcterms:W3CDTF">2026-05-23T09:13:29Z</dcterms:modified>
</cp:coreProperties>
</file>